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BE041-B48C-4B3A-B76F-B95F8353EC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43601-DB19-45DB-84F2-D3814D819E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28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9FFFA-4F4D-40E8-B3EF-7C49EE461F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83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6F77F-1B48-4B49-B342-0D8DA7B58D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4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416BE-1D7C-4A4B-83EC-B0A2414F0D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62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F3EE0-9C48-4266-86D0-27449BD01E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1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8E4D8-2ED5-4035-8535-E78EC3E534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71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1C29F-248D-46E4-AB38-44780CCDF8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33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C02D2-1A9E-460E-AEFB-7B9C28F11C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711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EB0F0-81B8-423D-8B47-7F06356114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301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F5384-6C83-46EF-956A-E478146A66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69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DB841-B4F8-453D-BF44-84EFDFC14E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AD999-6423-4BB8-9C2D-F305636056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138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59001-B8D9-4100-A000-75A7F8881A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7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E7D6E-56AF-4F6D-AA7E-6DEFCC6291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807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2D990-9ECD-4701-AF61-B3884EE9A6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04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F0FF2-5B6D-466E-B63E-C0A3B831CC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36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12004-D357-481B-BFDA-7F13DD4060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7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6D16A-7CA2-43A5-9A66-83B9E3A8E7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50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03C6F-B65A-4E42-B061-7BFB71796A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1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A3396-E737-4453-AACC-BB4B7192A2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441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DC431-1041-47FE-B75D-2CDDC25B79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37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634AC-7B09-48A7-9C5D-37CDCC834B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9A9A7-0917-4452-99CC-836D099380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86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03DD1-7314-40A7-9EC3-CEB6C5E85D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10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EC3FD-FE0A-420B-828F-0783627FBF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066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91306-4276-480D-B298-6EA1C3AD82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44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A65F-C615-4EBC-94BA-AD0C444B03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CAB81-FC74-45B7-829F-C857104CF0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1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DBE22-0C3B-4105-BA24-AB30D35E53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7165D-88C1-4346-9325-D4D85C814C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DD404-03CA-4FA2-96D6-8FB486E61F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5040C-3465-4889-89EB-4A8605EE34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DF339-0A48-4179-B6BE-C5344D4965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59F6C-168F-4DA0-B206-F11CFCAFFF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6FDA0-8DF0-4A10-992F-D7AF484A2E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ACD6-CC68-44FF-9349-1FBA16FD45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03ECB-4321-48A8-9010-9C19231173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8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D4CA4-57F6-4B2F-8688-309372A818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4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06AD5-2CBD-4798-9991-C346D11603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51D6B-C02C-4CD9-83B6-81544EC100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3BC11-84A0-4F7F-9CA3-3C575DE740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71BAD-E4C5-462D-A1B2-FEB444F32B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96262-DC00-47D6-850A-AA4A5939D8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74B7E-8F25-4AFA-9E14-38AC2433B2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1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FC4BB-13B4-4DBC-BE69-31F00BADD5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311EB-0F6E-4C30-B1F8-6FDC712D65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0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55582-2AAE-4373-B4A2-ED117C25C8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3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D8678-38B6-485E-BE16-E85731F04D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FFEC7-22A6-4CAB-8080-A3D76A48A0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4D067-977B-4F2D-B6CE-9F2D08912D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2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0DE9B-2564-4723-A71B-8F8655094E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C58E0-DCCF-4C1B-98D0-0BFFBBF44C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4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61539-322F-41A4-AE31-71E4468538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2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D6346-3842-41FE-88FF-D6D0D7318C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A1C04-7C8E-4E1F-9214-6C5F92DF9D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1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E1F46-76B9-49F8-A4DF-938CFDBD63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94AE5-C871-4823-B07D-634C63CFFE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46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429E5-82A7-4B35-AB0F-31B20982EE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7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08C28-9D02-454F-A0FA-D0E0DD9F63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1753D-7A68-43C7-83E6-7DA682AFF7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3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729AF-62A3-47F9-A688-28A4849278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8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FBEAF-2C2B-4509-843A-51577B1CB9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5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9B09B-3F1E-4DBB-B325-A265CEBD0C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1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F60D6-EC12-44BB-A5E7-4F444420C6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6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894B0-44B1-4A8F-8285-5116116C4F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8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7B0C7-5642-4062-A24F-A62D343643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8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C1086-48B1-4F37-9255-488C8A7706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4A656-8C8E-4C70-B8B6-C0688E9C59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9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46D3D-4799-4765-B2BE-8487BE4D94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2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9A5C8-487B-4E38-BC90-392CA1EB95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9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50BBC-BB4C-4984-B622-4569982288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9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29F17-298C-41C3-B760-7CC4DAC921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75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2CBBF-91A3-445A-92DA-85B2503CBB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2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36496-638B-4539-99CD-1F3C5322B8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92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B18F6-D7DB-4C08-956B-A975CFBCF5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3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D8C8F-B8C6-4B95-8B38-53EBB76207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9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A53DB-45CB-493A-851A-2F557F064C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3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0BDFC-4493-495A-ACD3-9F97BB4815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C5E4B-209A-442F-8B84-C60A3B4C6ED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0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4A5BE-F0E1-4C6D-9C90-5F387B785E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3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02A1-BFBA-4C4F-9ADB-B1307E080F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6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E3CFE-771A-4124-BCA9-56E165025B2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01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F4B1D-9864-4972-B957-35B546A8BF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2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AE0B2-1568-4A7D-AF03-5F5377FD76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1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07013-95D9-4F8A-9704-87BBF820F3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5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6F0D2-0CA1-4658-8C5D-333844D56C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DFDAF-88A0-40F3-AA33-9AEAA0AC0D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05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8B317-6C07-4A02-A2A4-F4A4EA4749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194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89D7E-0D4E-4775-9F8B-AC4F7DBE93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1F2D-2F12-4377-BF78-43126565FE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59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63B7C-D34A-4455-B273-7AB8D92ECF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0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0577D-224F-4D36-ADA3-46F0BF10D3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1FC9-FE8E-492B-A553-7C407D33DF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5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80721-F77E-462D-BF27-A92C3C2496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590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A199A-1D01-4B5A-BBD8-AB4BBB22ED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76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D2496-0AC5-4666-82D7-27B14DE4A6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52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BE85A-3CD4-433E-8845-F0CF325EE2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7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44092-6D7A-452E-BDA9-F2E05074B9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41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C8B3D-F019-4F1C-AF96-1FD857BADC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42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C063-FC72-48A9-9206-CF6064040D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9305C-2AEB-4DB4-B7A9-8A690F426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9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EDAA8-1F64-48D1-9C8E-5F1AE0363A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14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E2FC7-7067-42A7-8F2C-91AEE8349A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2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14153-7A66-4CA6-842F-513901AE92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971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9A996-A8BD-4C30-9AEB-D2B4B8D848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865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2D2E5-BBBB-4AC3-B1D9-0B96ACCE6C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A9104-ACAB-41A6-A283-354AD03E35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27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E264D-C046-4F2B-89AF-ADD454D906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9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2E2A5-A4AF-40AD-81BA-78B992ED87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2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322D7-F38F-4F69-8335-1030E440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3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388CA-541D-4B73-B305-5063135449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14268-8F72-4C4B-A135-5E01F11028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6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38902-DD53-4CD1-8449-7987F30CD7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341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1373E-2E94-4EA4-896C-85E95D2943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25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45006-72FA-45C5-B688-FDB2143422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58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FD993-5AEF-44C0-8518-C80FAA415E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8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35620-ED5D-4DF1-BDF9-5FD797F3F8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04FD4-3FA2-4DD7-ACA0-33B4E21D86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220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4449F-C257-40E4-BAFC-5FA9478CB9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50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21406-432F-40DB-B3F5-9DA5C33D53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55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469C3-61C6-4B88-8F02-5AE1D0EA47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77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E10D1-3AA6-4676-8603-1D9B79F222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Thierry CHAPUT</cp:lastModifiedBy>
  <cp:revision>29</cp:revision>
  <dcterms:created xsi:type="dcterms:W3CDTF">2017-09-05T21:58:07Z</dcterms:created>
  <dcterms:modified xsi:type="dcterms:W3CDTF">2020-10-26T13:55:09Z</dcterms:modified>
</cp:coreProperties>
</file>